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31" autoAdjust="0"/>
  </p:normalViewPr>
  <p:slideViewPr>
    <p:cSldViewPr>
      <p:cViewPr varScale="1">
        <p:scale>
          <a:sx n="52" d="100"/>
          <a:sy n="52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26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3C561-2B53-4518-9CA8-ACCE6E490424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02298-27AA-46AD-B47B-A492DD65B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MSI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largest</a:t>
            </a:r>
            <a:r>
              <a:rPr lang="en-US" baseline="0" dirty="0" smtClean="0"/>
              <a:t> science center in Western Hemisphere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First USA science center to do hands-on </a:t>
            </a:r>
            <a:r>
              <a:rPr lang="en-US" baseline="0" dirty="0" err="1" smtClean="0"/>
              <a:t>interactives</a:t>
            </a:r>
            <a:endParaRPr lang="en-US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Last standing building of 1893 Columbian Exposition/World’s Fair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1.4M visitors in 2010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Fab Lab at MSI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Installed in 2004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1800 sq feet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Equipment – list out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Science Achievers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New leadership in 2010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Since Fab6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Hired full-time Manager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Launched Innovation Clubs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Engaged expert volunteers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Small-group workshops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Piloting public programs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Evaluation and assessment – learning outcomes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What’s Next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Expand Innovation Clubs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15 public workshops launched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Development of expert volunteer model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School system partnerships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Contributing to Fab education and evaluation resources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Open Access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err="1" smtClean="0"/>
              <a:t>FabOnline</a:t>
            </a:r>
            <a:r>
              <a:rPr lang="en-US" baseline="0" dirty="0" smtClean="0"/>
              <a:t> (check out session on Tues)</a:t>
            </a:r>
          </a:p>
          <a:p>
            <a:pPr lvl="1">
              <a:buFont typeface="Arial" pitchFamily="34" charset="0"/>
              <a:buChar char="•"/>
            </a:pPr>
            <a:endParaRPr lang="en-US" baseline="0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02298-27AA-46AD-B47B-A492DD65B4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53FC-CA02-4622-951C-FBB39F3DE393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226-DC81-44D6-A4A2-21D810A75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53FC-CA02-4622-951C-FBB39F3DE393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226-DC81-44D6-A4A2-21D810A75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53FC-CA02-4622-951C-FBB39F3DE393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226-DC81-44D6-A4A2-21D810A75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53FC-CA02-4622-951C-FBB39F3DE393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226-DC81-44D6-A4A2-21D810A75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53FC-CA02-4622-951C-FBB39F3DE393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226-DC81-44D6-A4A2-21D810A75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53FC-CA02-4622-951C-FBB39F3DE393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226-DC81-44D6-A4A2-21D810A75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53FC-CA02-4622-951C-FBB39F3DE393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226-DC81-44D6-A4A2-21D810A75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53FC-CA02-4622-951C-FBB39F3DE393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226-DC81-44D6-A4A2-21D810A75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53FC-CA02-4622-951C-FBB39F3DE393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226-DC81-44D6-A4A2-21D810A75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53FC-CA02-4622-951C-FBB39F3DE393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226-DC81-44D6-A4A2-21D810A75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53FC-CA02-4622-951C-FBB39F3DE393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AB5226-DC81-44D6-A4A2-21D810A75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BC53FC-CA02-4622-951C-FBB39F3DE393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AB5226-DC81-44D6-A4A2-21D810A7556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ichicago.org/whats-here/fab-lab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6400800" cy="3962400"/>
          </a:xfrm>
        </p:spPr>
        <p:txBody>
          <a:bodyPr anchor="t"/>
          <a:lstStyle/>
          <a:p>
            <a:pPr algn="l"/>
            <a:endParaRPr lang="en-US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MSI Chicago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Fab Lab at MSI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Since Fab6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What’s Next?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Fab Lab at Museum of Science and Industry, Chicago</a:t>
            </a:r>
          </a:p>
          <a:p>
            <a:pPr algn="ctr"/>
            <a:r>
              <a:rPr lang="en-US" i="1" dirty="0" smtClean="0">
                <a:latin typeface="+mj-lt"/>
              </a:rPr>
              <a:t>Chicago, Illinois, USA</a:t>
            </a:r>
            <a:endParaRPr lang="en-US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9508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hlinkClick r:id="rId3"/>
              </a:rPr>
              <a:t>http://www.msichicago.org/whats-here/fab-lab/</a:t>
            </a:r>
            <a:endParaRPr lang="en-US" sz="2400" b="1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Contact us: fablab@msichicago.org</a:t>
            </a:r>
            <a:endParaRPr lang="en-US" sz="24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3200400"/>
            <a:ext cx="3876675" cy="256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3000"/>
            <a:ext cx="3770059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7078"/>
            <a:ext cx="2895600" cy="19313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138</Words>
  <Application>Microsoft Office PowerPoint</Application>
  <PresentationFormat>On-screen Show (4:3)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Flow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Rabiah Mayas</dc:creator>
  <cp:lastModifiedBy>Rabiah</cp:lastModifiedBy>
  <cp:revision>4</cp:revision>
  <dcterms:created xsi:type="dcterms:W3CDTF">2011-08-12T21:04:39Z</dcterms:created>
  <dcterms:modified xsi:type="dcterms:W3CDTF">2011-08-15T16:34:30Z</dcterms:modified>
</cp:coreProperties>
</file>